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949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490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62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0017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747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920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5707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725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971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55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884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236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844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397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303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857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7793-17E0-4C7E-9E86-42C6C33BB734}" type="datetimeFigureOut">
              <a:rPr lang="en-SG" smtClean="0"/>
              <a:t>05/01/2018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6A190E-FEEF-47B6-8B19-AA6E6216EA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622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How to Draw Good Biological Drawings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67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1521" y="1635618"/>
            <a:ext cx="3799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TWO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smaller rectangular shape to represent the cell membrane. </a:t>
            </a:r>
            <a:endParaRPr lang="en-SG" sz="2400" b="1" dirty="0"/>
          </a:p>
          <a:p>
            <a:endParaRPr lang="en-SG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 Plant Cell</a:t>
            </a:r>
            <a:endParaRPr lang="en-SG" b="1" u="sng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6877318" y="1197735"/>
            <a:ext cx="3631843" cy="508715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Flowchart: Alternate Process 3"/>
          <p:cNvSpPr/>
          <p:nvPr/>
        </p:nvSpPr>
        <p:spPr>
          <a:xfrm>
            <a:off x="7147775" y="1403797"/>
            <a:ext cx="3142445" cy="468791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87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1521" y="1635618"/>
            <a:ext cx="3799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THREE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an even smaller rectangular shape to represent the large central </a:t>
            </a:r>
            <a:r>
              <a:rPr lang="en-SG" sz="2400" b="1" dirty="0" err="1" smtClean="0"/>
              <a:t>vacoule</a:t>
            </a:r>
            <a:r>
              <a:rPr lang="en-SG" sz="2400" b="1" dirty="0" smtClean="0"/>
              <a:t>. </a:t>
            </a:r>
            <a:endParaRPr lang="en-SG" sz="2400" b="1" dirty="0"/>
          </a:p>
          <a:p>
            <a:endParaRPr lang="en-SG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 Plant Cell</a:t>
            </a:r>
            <a:endParaRPr lang="en-SG" b="1" u="sng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6877318" y="1197735"/>
            <a:ext cx="3631843" cy="508715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Flowchart: Alternate Process 3"/>
          <p:cNvSpPr/>
          <p:nvPr/>
        </p:nvSpPr>
        <p:spPr>
          <a:xfrm>
            <a:off x="7147775" y="1403797"/>
            <a:ext cx="3142445" cy="468791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Flowchart: Alternate Process 6"/>
          <p:cNvSpPr/>
          <p:nvPr/>
        </p:nvSpPr>
        <p:spPr>
          <a:xfrm>
            <a:off x="7818549" y="2391102"/>
            <a:ext cx="1800896" cy="262514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39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1521" y="1635618"/>
            <a:ext cx="37992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FOUR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small circle representing the nucleus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rectangular shape representing the mitochondrion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an oval shape to represent the chloroplast. </a:t>
            </a:r>
            <a:endParaRPr lang="en-SG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 Plant Cell</a:t>
            </a:r>
            <a:endParaRPr lang="en-SG" b="1" u="sng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6877318" y="1197735"/>
            <a:ext cx="3631843" cy="508715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Flowchart: Alternate Process 3"/>
          <p:cNvSpPr/>
          <p:nvPr/>
        </p:nvSpPr>
        <p:spPr>
          <a:xfrm>
            <a:off x="7147775" y="1403797"/>
            <a:ext cx="3142445" cy="468791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Flowchart: Alternate Process 6"/>
          <p:cNvSpPr/>
          <p:nvPr/>
        </p:nvSpPr>
        <p:spPr>
          <a:xfrm>
            <a:off x="7818549" y="2391102"/>
            <a:ext cx="1800896" cy="262514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Flowchart: Alternate Process 7"/>
          <p:cNvSpPr/>
          <p:nvPr/>
        </p:nvSpPr>
        <p:spPr>
          <a:xfrm rot="19450393">
            <a:off x="7379779" y="1777475"/>
            <a:ext cx="527979" cy="29370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7343769" y="2781837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Flowchart: Alternate Process 9"/>
          <p:cNvSpPr/>
          <p:nvPr/>
        </p:nvSpPr>
        <p:spPr>
          <a:xfrm rot="19450393">
            <a:off x="9535704" y="5336167"/>
            <a:ext cx="527979" cy="29370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9801896" y="1885691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 rot="5400000">
            <a:off x="8706812" y="1326367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Oval 12"/>
          <p:cNvSpPr/>
          <p:nvPr/>
        </p:nvSpPr>
        <p:spPr>
          <a:xfrm>
            <a:off x="7379909" y="5150539"/>
            <a:ext cx="623220" cy="7743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/>
          <p:cNvSpPr/>
          <p:nvPr/>
        </p:nvSpPr>
        <p:spPr>
          <a:xfrm rot="4037891">
            <a:off x="8585392" y="5013064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Flowchart: Alternate Process 14"/>
          <p:cNvSpPr/>
          <p:nvPr/>
        </p:nvSpPr>
        <p:spPr>
          <a:xfrm rot="16855247">
            <a:off x="9726231" y="3668029"/>
            <a:ext cx="527979" cy="29370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44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 Plant Cell</a:t>
            </a:r>
            <a:endParaRPr lang="en-SG" b="1" u="sng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6877318" y="1197735"/>
            <a:ext cx="3631843" cy="508715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Flowchart: Alternate Process 3"/>
          <p:cNvSpPr/>
          <p:nvPr/>
        </p:nvSpPr>
        <p:spPr>
          <a:xfrm>
            <a:off x="7147775" y="1403797"/>
            <a:ext cx="3142445" cy="468791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Flowchart: Alternate Process 6"/>
          <p:cNvSpPr/>
          <p:nvPr/>
        </p:nvSpPr>
        <p:spPr>
          <a:xfrm>
            <a:off x="7818549" y="2391102"/>
            <a:ext cx="1800896" cy="2625144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Flowchart: Alternate Process 7"/>
          <p:cNvSpPr/>
          <p:nvPr/>
        </p:nvSpPr>
        <p:spPr>
          <a:xfrm rot="19450393">
            <a:off x="7379779" y="1777475"/>
            <a:ext cx="527979" cy="29370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7343769" y="2781837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Flowchart: Alternate Process 9"/>
          <p:cNvSpPr/>
          <p:nvPr/>
        </p:nvSpPr>
        <p:spPr>
          <a:xfrm rot="19450393">
            <a:off x="9535704" y="5336167"/>
            <a:ext cx="527979" cy="29370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9801896" y="1885691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 rot="5400000">
            <a:off x="8706812" y="1326367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Oval 12"/>
          <p:cNvSpPr/>
          <p:nvPr/>
        </p:nvSpPr>
        <p:spPr>
          <a:xfrm>
            <a:off x="7379909" y="5150539"/>
            <a:ext cx="623220" cy="7743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/>
          <p:cNvSpPr/>
          <p:nvPr/>
        </p:nvSpPr>
        <p:spPr>
          <a:xfrm rot="4037891">
            <a:off x="8585392" y="5013064"/>
            <a:ext cx="332039" cy="10818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Flowchart: Alternate Process 14"/>
          <p:cNvSpPr/>
          <p:nvPr/>
        </p:nvSpPr>
        <p:spPr>
          <a:xfrm rot="16855247">
            <a:off x="9726231" y="3668029"/>
            <a:ext cx="527979" cy="29370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extBox 15"/>
          <p:cNvSpPr txBox="1"/>
          <p:nvPr/>
        </p:nvSpPr>
        <p:spPr>
          <a:xfrm>
            <a:off x="92707" y="1194179"/>
            <a:ext cx="36393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FIVE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Label the following –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Cell wall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Cell membrane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Nucleus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Mitochondrion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err="1" smtClean="0"/>
              <a:t>Vacoules</a:t>
            </a:r>
            <a:endParaRPr lang="en-SG" sz="2400" b="1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Cytoplasm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Chloroplast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b="1" dirty="0" smtClean="0"/>
              <a:t>Use horizontal labels only. </a:t>
            </a:r>
          </a:p>
          <a:p>
            <a:endParaRPr lang="en-SG" sz="2400" b="1" dirty="0"/>
          </a:p>
          <a:p>
            <a:endParaRPr lang="en-SG" sz="2400" b="1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568225" y="5576552"/>
            <a:ext cx="77554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6089228" y="4101912"/>
            <a:ext cx="77554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558642" y="3197386"/>
            <a:ext cx="77554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0184429" y="1630486"/>
            <a:ext cx="551084" cy="20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527646" y="4720107"/>
            <a:ext cx="77554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434129" y="4638605"/>
            <a:ext cx="1424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0034" y="3006153"/>
            <a:ext cx="142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 smtClean="0"/>
              <a:t>chloroplast</a:t>
            </a:r>
            <a:endParaRPr lang="en-SG" dirty="0"/>
          </a:p>
        </p:txBody>
      </p:sp>
      <p:sp>
        <p:nvSpPr>
          <p:cNvPr id="27" name="TextBox 26"/>
          <p:cNvSpPr txBox="1"/>
          <p:nvPr/>
        </p:nvSpPr>
        <p:spPr>
          <a:xfrm>
            <a:off x="4729627" y="3901086"/>
            <a:ext cx="142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/>
              <a:t>c</a:t>
            </a:r>
            <a:r>
              <a:rPr lang="en-SG" dirty="0" smtClean="0"/>
              <a:t>ell wall</a:t>
            </a:r>
            <a:endParaRPr lang="en-SG" dirty="0"/>
          </a:p>
        </p:txBody>
      </p:sp>
      <p:sp>
        <p:nvSpPr>
          <p:cNvPr id="28" name="TextBox 27"/>
          <p:cNvSpPr txBox="1"/>
          <p:nvPr/>
        </p:nvSpPr>
        <p:spPr>
          <a:xfrm>
            <a:off x="5176976" y="4535441"/>
            <a:ext cx="142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 smtClean="0"/>
              <a:t>cytoplasm</a:t>
            </a:r>
            <a:endParaRPr lang="en-SG" dirty="0"/>
          </a:p>
        </p:txBody>
      </p:sp>
      <p:sp>
        <p:nvSpPr>
          <p:cNvPr id="29" name="TextBox 28"/>
          <p:cNvSpPr txBox="1"/>
          <p:nvPr/>
        </p:nvSpPr>
        <p:spPr>
          <a:xfrm>
            <a:off x="5223354" y="5374961"/>
            <a:ext cx="142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 smtClean="0"/>
              <a:t>nucleus</a:t>
            </a:r>
            <a:endParaRPr lang="en-SG" dirty="0"/>
          </a:p>
        </p:txBody>
      </p:sp>
      <p:sp>
        <p:nvSpPr>
          <p:cNvPr id="30" name="TextBox 29"/>
          <p:cNvSpPr txBox="1"/>
          <p:nvPr/>
        </p:nvSpPr>
        <p:spPr>
          <a:xfrm>
            <a:off x="10715224" y="1445819"/>
            <a:ext cx="167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cell membrane</a:t>
            </a:r>
            <a:endParaRPr lang="en-SG" dirty="0"/>
          </a:p>
        </p:txBody>
      </p:sp>
      <p:sp>
        <p:nvSpPr>
          <p:cNvPr id="36" name="TextBox 35"/>
          <p:cNvSpPr txBox="1"/>
          <p:nvPr/>
        </p:nvSpPr>
        <p:spPr>
          <a:xfrm>
            <a:off x="10651902" y="3608550"/>
            <a:ext cx="1669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 smtClean="0"/>
              <a:t>mitochondrion</a:t>
            </a:r>
            <a:endParaRPr lang="en-SG" sz="1600" dirty="0"/>
          </a:p>
        </p:txBody>
      </p:sp>
      <p:cxnSp>
        <p:nvCxnSpPr>
          <p:cNvPr id="40" name="Straight Connector 39"/>
          <p:cNvCxnSpPr>
            <a:endCxn id="15" idx="2"/>
          </p:cNvCxnSpPr>
          <p:nvPr/>
        </p:nvCxnSpPr>
        <p:spPr>
          <a:xfrm flipH="1">
            <a:off x="10134414" y="3803062"/>
            <a:ext cx="570741" cy="39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797965" y="4453939"/>
            <a:ext cx="142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vacuole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332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Drawing an Animal Cell</a:t>
            </a:r>
            <a:endParaRPr lang="en-S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37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50794" y="1133341"/>
            <a:ext cx="5164429" cy="52545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901521" y="1635618"/>
            <a:ext cx="37992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ONE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Write the title. 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circle to represent the cell.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Do not shade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Do not sketch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Use ¾ of the space provided</a:t>
            </a:r>
          </a:p>
          <a:p>
            <a:endParaRPr lang="en-SG" sz="2400" b="1" dirty="0"/>
          </a:p>
          <a:p>
            <a:endParaRPr lang="en-SG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an Animal Cell</a:t>
            </a:r>
            <a:endParaRPr lang="en-SG" b="1" u="sng" dirty="0"/>
          </a:p>
        </p:txBody>
      </p:sp>
    </p:spTree>
    <p:extLst>
      <p:ext uri="{BB962C8B-B14F-4D97-AF65-F5344CB8AC3E}">
        <p14:creationId xmlns:p14="http://schemas.microsoft.com/office/powerpoint/2010/main" val="20220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50794" y="1133341"/>
            <a:ext cx="5164429" cy="52545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Oval 1"/>
          <p:cNvSpPr/>
          <p:nvPr/>
        </p:nvSpPr>
        <p:spPr>
          <a:xfrm>
            <a:off x="5859887" y="3400023"/>
            <a:ext cx="734096" cy="721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an Animal Cell</a:t>
            </a:r>
            <a:endParaRPr lang="en-SG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901521" y="1635618"/>
            <a:ext cx="3799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TWO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small circle to represent the nucleus</a:t>
            </a:r>
          </a:p>
          <a:p>
            <a:endParaRPr lang="en-SG" sz="2400" b="1" dirty="0" smtClean="0"/>
          </a:p>
          <a:p>
            <a:endParaRPr lang="en-SG" sz="2400" b="1" dirty="0"/>
          </a:p>
          <a:p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17933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50794" y="1133341"/>
            <a:ext cx="5164429" cy="52545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Oval 1"/>
          <p:cNvSpPr/>
          <p:nvPr/>
        </p:nvSpPr>
        <p:spPr>
          <a:xfrm>
            <a:off x="5859887" y="3400023"/>
            <a:ext cx="734096" cy="721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an Animal Cell</a:t>
            </a:r>
            <a:endParaRPr lang="en-SG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901521" y="1635618"/>
            <a:ext cx="37992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THREE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smaller circles to represent vacuoles. 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Remember – DO NOT SHADE OR SKETCH</a:t>
            </a:r>
          </a:p>
          <a:p>
            <a:endParaRPr lang="en-SG" sz="2400" b="1" dirty="0" smtClean="0"/>
          </a:p>
          <a:p>
            <a:endParaRPr lang="en-SG" sz="2400" b="1" dirty="0"/>
          </a:p>
          <a:p>
            <a:endParaRPr lang="en-SG" sz="2400" b="1" dirty="0"/>
          </a:p>
        </p:txBody>
      </p:sp>
      <p:sp>
        <p:nvSpPr>
          <p:cNvPr id="8" name="Oval 7"/>
          <p:cNvSpPr/>
          <p:nvPr/>
        </p:nvSpPr>
        <p:spPr>
          <a:xfrm>
            <a:off x="7980608" y="1996225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/>
          <p:cNvSpPr/>
          <p:nvPr/>
        </p:nvSpPr>
        <p:spPr>
          <a:xfrm>
            <a:off x="9897414" y="2882722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/>
          <p:cNvSpPr/>
          <p:nvPr/>
        </p:nvSpPr>
        <p:spPr>
          <a:xfrm>
            <a:off x="7437549" y="4827431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8342290" y="3528444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9486363" y="4979831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21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50794" y="1133341"/>
            <a:ext cx="5164429" cy="52545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Oval 1"/>
          <p:cNvSpPr/>
          <p:nvPr/>
        </p:nvSpPr>
        <p:spPr>
          <a:xfrm>
            <a:off x="5859887" y="3400023"/>
            <a:ext cx="734096" cy="721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an Animal Cell</a:t>
            </a:r>
            <a:endParaRPr lang="en-SG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901521" y="1635618"/>
            <a:ext cx="37992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FOUR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rectangular like shape to represent the mitochondrion</a:t>
            </a:r>
          </a:p>
          <a:p>
            <a:endParaRPr lang="en-SG" sz="2400" b="1" dirty="0"/>
          </a:p>
          <a:p>
            <a:endParaRPr lang="en-SG" sz="2400" b="1" dirty="0"/>
          </a:p>
        </p:txBody>
      </p:sp>
      <p:sp>
        <p:nvSpPr>
          <p:cNvPr id="8" name="Oval 7"/>
          <p:cNvSpPr/>
          <p:nvPr/>
        </p:nvSpPr>
        <p:spPr>
          <a:xfrm>
            <a:off x="7980608" y="1996225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/>
          <p:cNvSpPr/>
          <p:nvPr/>
        </p:nvSpPr>
        <p:spPr>
          <a:xfrm>
            <a:off x="9897414" y="2882722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/>
          <p:cNvSpPr/>
          <p:nvPr/>
        </p:nvSpPr>
        <p:spPr>
          <a:xfrm>
            <a:off x="7437549" y="4827431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8342290" y="3528444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9486363" y="4979831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Flowchart: Alternate Process 4"/>
          <p:cNvSpPr/>
          <p:nvPr/>
        </p:nvSpPr>
        <p:spPr>
          <a:xfrm rot="19450393">
            <a:off x="6679842" y="2224738"/>
            <a:ext cx="901521" cy="37348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Flowchart: Alternate Process 12"/>
          <p:cNvSpPr/>
          <p:nvPr/>
        </p:nvSpPr>
        <p:spPr>
          <a:xfrm rot="19450393">
            <a:off x="8363756" y="5132145"/>
            <a:ext cx="901521" cy="37348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57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50794" y="1133341"/>
            <a:ext cx="5164429" cy="52545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Oval 1"/>
          <p:cNvSpPr/>
          <p:nvPr/>
        </p:nvSpPr>
        <p:spPr>
          <a:xfrm>
            <a:off x="5859887" y="3400023"/>
            <a:ext cx="734096" cy="721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an Animal Cell</a:t>
            </a:r>
            <a:endParaRPr lang="en-SG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92707" y="1194179"/>
            <a:ext cx="36393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FIVE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Label the following –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Cell membrane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Nucleus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Mitochondrion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err="1" smtClean="0"/>
              <a:t>Vacoules</a:t>
            </a:r>
            <a:endParaRPr lang="en-SG" sz="2400" b="1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SG" sz="2400" b="1" dirty="0" smtClean="0"/>
              <a:t>Cytoplasm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b="1" dirty="0" smtClean="0"/>
              <a:t>Use horizontal labels only. </a:t>
            </a:r>
          </a:p>
          <a:p>
            <a:endParaRPr lang="en-SG" sz="2400" b="1" dirty="0"/>
          </a:p>
          <a:p>
            <a:endParaRPr lang="en-SG" sz="2400" b="1" dirty="0"/>
          </a:p>
        </p:txBody>
      </p:sp>
      <p:sp>
        <p:nvSpPr>
          <p:cNvPr id="8" name="Oval 7"/>
          <p:cNvSpPr/>
          <p:nvPr/>
        </p:nvSpPr>
        <p:spPr>
          <a:xfrm>
            <a:off x="7980608" y="1996225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/>
          <p:cNvSpPr/>
          <p:nvPr/>
        </p:nvSpPr>
        <p:spPr>
          <a:xfrm>
            <a:off x="9897414" y="2882722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/>
          <p:cNvSpPr/>
          <p:nvPr/>
        </p:nvSpPr>
        <p:spPr>
          <a:xfrm>
            <a:off x="7437549" y="4827431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8342290" y="3528444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9486363" y="4979831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Flowchart: Alternate Process 4"/>
          <p:cNvSpPr/>
          <p:nvPr/>
        </p:nvSpPr>
        <p:spPr>
          <a:xfrm rot="19450393">
            <a:off x="6679842" y="2224738"/>
            <a:ext cx="901521" cy="37348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Flowchart: Alternate Process 12"/>
          <p:cNvSpPr/>
          <p:nvPr/>
        </p:nvSpPr>
        <p:spPr>
          <a:xfrm rot="19450393">
            <a:off x="8363756" y="5132145"/>
            <a:ext cx="901521" cy="37348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Connector 13"/>
          <p:cNvCxnSpPr>
            <a:stCxn id="2" idx="2"/>
          </p:cNvCxnSpPr>
          <p:nvPr/>
        </p:nvCxnSpPr>
        <p:spPr>
          <a:xfrm flipH="1">
            <a:off x="4958366" y="3760631"/>
            <a:ext cx="901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0049814" y="2943897"/>
            <a:ext cx="901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111803" y="5316743"/>
            <a:ext cx="1384479" cy="2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325414" y="4698642"/>
            <a:ext cx="901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776174" y="5947893"/>
            <a:ext cx="901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35092" y="3579593"/>
            <a:ext cx="11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 smtClean="0"/>
              <a:t>nucleus</a:t>
            </a:r>
            <a:endParaRPr lang="en-SG" dirty="0"/>
          </a:p>
        </p:txBody>
      </p:sp>
      <p:sp>
        <p:nvSpPr>
          <p:cNvPr id="22" name="TextBox 21"/>
          <p:cNvSpPr txBox="1"/>
          <p:nvPr/>
        </p:nvSpPr>
        <p:spPr>
          <a:xfrm>
            <a:off x="3957441" y="4513976"/>
            <a:ext cx="136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 smtClean="0"/>
              <a:t>cytoplasm</a:t>
            </a:r>
            <a:endParaRPr lang="en-SG" dirty="0"/>
          </a:p>
        </p:txBody>
      </p:sp>
      <p:sp>
        <p:nvSpPr>
          <p:cNvPr id="23" name="TextBox 22"/>
          <p:cNvSpPr txBox="1"/>
          <p:nvPr/>
        </p:nvSpPr>
        <p:spPr>
          <a:xfrm>
            <a:off x="3835092" y="5763227"/>
            <a:ext cx="194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/>
              <a:t>c</a:t>
            </a:r>
            <a:r>
              <a:rPr lang="en-SG" dirty="0" smtClean="0"/>
              <a:t>ell membrane</a:t>
            </a:r>
            <a:endParaRPr lang="en-SG" dirty="0"/>
          </a:p>
        </p:txBody>
      </p:sp>
      <p:sp>
        <p:nvSpPr>
          <p:cNvPr id="24" name="TextBox 23"/>
          <p:cNvSpPr txBox="1"/>
          <p:nvPr/>
        </p:nvSpPr>
        <p:spPr>
          <a:xfrm>
            <a:off x="10828986" y="2774256"/>
            <a:ext cx="112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dirty="0" smtClean="0"/>
              <a:t>vacuole</a:t>
            </a:r>
            <a:endParaRPr lang="en-SG" dirty="0"/>
          </a:p>
        </p:txBody>
      </p:sp>
      <p:sp>
        <p:nvSpPr>
          <p:cNvPr id="25" name="TextBox 24"/>
          <p:cNvSpPr txBox="1"/>
          <p:nvPr/>
        </p:nvSpPr>
        <p:spPr>
          <a:xfrm>
            <a:off x="10442489" y="5132231"/>
            <a:ext cx="184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mitochondrion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970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Drawing a Plant Cell</a:t>
            </a:r>
            <a:endParaRPr lang="en-S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06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1521" y="1635618"/>
            <a:ext cx="37992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/>
              <a:t>STEP ONE</a:t>
            </a:r>
          </a:p>
          <a:p>
            <a:endParaRPr lang="en-SG" sz="2400" b="1" dirty="0"/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Write the title. 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Draw a rectangular shape to represent the cell.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Do not shade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Do not sketch</a:t>
            </a:r>
          </a:p>
          <a:p>
            <a:pPr marL="342900" indent="-342900">
              <a:buFont typeface="+mj-lt"/>
              <a:buAutoNum type="arabicPeriod"/>
            </a:pPr>
            <a:r>
              <a:rPr lang="en-SG" sz="2400" b="1" dirty="0" smtClean="0"/>
              <a:t>Use ¾ of the space provided</a:t>
            </a:r>
          </a:p>
          <a:p>
            <a:endParaRPr lang="en-SG" sz="2400" b="1" dirty="0"/>
          </a:p>
          <a:p>
            <a:endParaRPr lang="en-SG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7160" y="463640"/>
            <a:ext cx="439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u="sng" dirty="0" smtClean="0"/>
              <a:t>Drawing of a Plant Cell</a:t>
            </a:r>
            <a:endParaRPr lang="en-SG" b="1" u="sng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6877318" y="1197735"/>
            <a:ext cx="3631843" cy="5087155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81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235</TotalTime>
  <Words>260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How to Draw Good Biological Drawings</vt:lpstr>
      <vt:lpstr>Drawing an Animal Cell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Drawing a Plant Cell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Draw Good Biological Drawings</dc:title>
  <dc:creator>Vanessa Neranjani D/O Muhundan</dc:creator>
  <cp:lastModifiedBy>Vanessa Neranjani D/O Muhundan</cp:lastModifiedBy>
  <cp:revision>8</cp:revision>
  <dcterms:created xsi:type="dcterms:W3CDTF">2016-11-02T07:52:07Z</dcterms:created>
  <dcterms:modified xsi:type="dcterms:W3CDTF">2018-01-05T01:15:38Z</dcterms:modified>
</cp:coreProperties>
</file>